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Peace with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118529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Romans 5:1–21
The Triumph of Grace Over Sin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Central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1938992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Through faith in Jesus Christ, we move from condemnation to reconciliation, from hopelessness to hope, and from death to life.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23330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Key Scripture — Romans 5:1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1938992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“Therefore being justified by faith, we have peace with God through our Lord Jesus Christ:”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Five Truths from Romans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682496"/>
            <a:ext cx="10241280" cy="6350456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1. Justification brings peace with God
2. Hope even in suffering
3. Love demonstrated at the cross
4. Saved and reconciled through Christ
5. Grace triumphs over sin</a:t>
            </a: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I. Peace with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118529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Romans 5:1–2
Justification changes our standing before God.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Romans 5:1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3003386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“Therefore being justified by faith, we have peace with God through our Lord Jesus Christ:”</a:t>
            </a:r>
          </a:p>
          <a:p>
            <a:pPr>
              <a:spcAft>
                <a:spcPts val="700"/>
              </a:spcAft>
              <a:defRPr sz="24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23330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Standing in Grace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3529171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Romans 5:2
Through Christ we have access to grace.
We rejoice in hope of the glory of God.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Application: Rest in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3349635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Peace with God is more than a peaceful feeling.
Our acceptance rests on Christ’s finished work.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II. Hope in Suffering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734082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Romans 5:3–5
God can use trials to develop endurance, character, and hope.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Romans 5:3–4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3208571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“Tribulation worketh patience;
And patience, experience; and experience, hope:”</a:t>
            </a:r>
          </a:p>
          <a:p>
            <a:pPr>
              <a:spcAft>
                <a:spcPts val="700"/>
              </a:spcAft>
              <a:defRPr sz="24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Hope Does Not Disappoint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41605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Romans 5:5
The Holy Spirit pours God’s love into our hearts.
Suffering does not mean God has abandoned us.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III. Love at the Cross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734082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Romans 5:6–8
Christ died for us when we were helpless and ungodly.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Romans 5:8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1938992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“But God </a:t>
            </a:r>
            <a:r>
              <a:rPr sz="4000" dirty="0" err="1">
                <a:solidFill>
                  <a:srgbClr val="FFFFFF"/>
                </a:solidFill>
              </a:rPr>
              <a:t>commendeth</a:t>
            </a:r>
            <a:r>
              <a:rPr sz="4000" dirty="0">
                <a:solidFill>
                  <a:srgbClr val="FFFFFF"/>
                </a:solidFill>
              </a:rPr>
              <a:t> his love toward us, in that, while we were yet sinners, Christ died for us.”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The Cross Proves His Love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118529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God did not wait until we became worthy.
Christ died for us while we were sinners.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23330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IV. Saved and Reconciled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734082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Romans 5:9–11
Christ’s blood justifies us; His death reconciles us to God.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Romans 5:9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1323439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“Being now justified by his blood, we shall be saved from wrath through him.”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Reconciled to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3554819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Romans 5:10–11
Once enemies, now brought near through Christ.
Because He lives, we rejoice in God.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V. Grace Greater Than Sin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734082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Romans 5:12–21
Adam brought sin and death; Christ brings righteousness and life.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23330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Romans 5:19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3003386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“For as by one man’s disobedience many were made sinners, so by the obedience of one shall many be made righteous.”</a:t>
            </a:r>
          </a:p>
          <a:p>
            <a:pPr>
              <a:spcAft>
                <a:spcPts val="7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23330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Where Grace Abounds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2688" y="1722534"/>
            <a:ext cx="10241280" cy="41605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Romans 5:20
“But where sin abounded, grace did much more abound:”
Grace forgives and transforms; it does not excuse sin.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Romans 5:21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1938992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“Even so might grace reign through righteousness unto eternal life by Jesus Christ our Lord.”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Five Take-Home Truths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668469"/>
            <a:ext cx="10241280" cy="6350456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Peace through justification.
Hope through suffering.
Love shown at the cross.
Reconciliation through Christ.
Grace greater than sin.</a:t>
            </a: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23330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Invitation: Peace with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4160520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Do you have peace with God through Jesus Christ?
Turn to Him in repentance and faith.
Receive His forgiveness and eternal life.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>
                <a:solidFill>
                  <a:srgbClr val="E2B956"/>
                </a:solidFill>
              </a:rPr>
              <a:t>The Triumph of Grace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4619213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>
                <a:solidFill>
                  <a:srgbClr val="FFFFFF"/>
                </a:solidFill>
              </a:rPr>
              <a:t>“Therefore being justified by faith, we have peace with God…” — Romans 5:1
God’s grace is greater than our sin!</a:t>
            </a:r>
          </a:p>
          <a:p>
            <a:pPr>
              <a:spcAft>
                <a:spcPts val="7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25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rPr sz="1200">
                <a:solidFill>
                  <a:srgbClr val="E2B956"/>
                </a:solidFill>
              </a:rPr>
              <a:t>ROMANS 5  •  PEACE WITH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742</Words>
  <Application>Microsoft Office PowerPoint</Application>
  <PresentationFormat>Widescreen</PresentationFormat>
  <Paragraphs>101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Alan Holden</cp:lastModifiedBy>
  <cp:revision>2</cp:revision>
  <dcterms:created xsi:type="dcterms:W3CDTF">2013-01-27T09:14:16Z</dcterms:created>
  <dcterms:modified xsi:type="dcterms:W3CDTF">2026-10-21T14:17:35Z</dcterms:modified>
  <cp:category/>
</cp:coreProperties>
</file>