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749808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4800" dirty="0"/>
              <a:t>Abraham Believed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528624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Romans 4:1–25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The Promise of Justification by Faith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938992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God declares sinners righteous through faith in Jesus Christ—not through works or religious ceremonies.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Key Scripture — Romans 4:3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32343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“Abraham believed God, and it was counted unto him for righteousness.”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826334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Five Truths from Romans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31412"/>
            <a:ext cx="10241280" cy="3990836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1. Justified by faith, not works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2. Forgiveness apart from works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3. Faith before religious ceremony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4. The promise rests upon grace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5. Faith trusts God’s power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I. Justified by Faith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44177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Romans 4:1–5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Abraham was counted righteous because he believed God.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Romans 4:2–3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849498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“For if Abraham were justified by works, he hath whereof to glory; but not before God.”</a:t>
            </a:r>
          </a:p>
          <a:p>
            <a:pPr>
              <a:spcAft>
                <a:spcPts val="7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“Abraham believed God…”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Grace Is Not Wages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349361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Romans 4:4–5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Wages are earned. Salvation is given by grace.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God justifies the ungodly who believe.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826334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Application: Receive the Gift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44177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Good works cannot purchase salvation.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Trust Christ rather than your own achievements.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5"/>
            <a:ext cx="103632" cy="835211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II. The Blessing of Forgiveness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44177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Romans 4:6–8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David celebrates righteousness credited apart from works.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5"/>
            <a:ext cx="109728" cy="835211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Romans 4:7–8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465051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“Blessed are they whose iniquities are forgiven, and whose sins are covered.”</a:t>
            </a:r>
          </a:p>
          <a:p>
            <a:pPr>
              <a:spcAft>
                <a:spcPts val="700"/>
              </a:spcAft>
              <a:defRPr sz="2400">
                <a:solidFill>
                  <a:srgbClr val="F9FAFD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“Blessed is the man to whom the Lord will not impute sin.”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Grace Greater Than Guilt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528624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Forgiven. Covered. Not counted against us.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Christ has paid what we could never repay.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III. Faith Before Ceremony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44177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Romans 4:9–12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Abraham was counted righteous before he was circumcised.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Romans 4:11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32343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Circumcision was a sign and seal of the righteousness Abraham already had by faith.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Religious Signs Are Not Salvation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44177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Baptism and church membership matter.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But neither replaces personal faith in Jesus Christ.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IV. The Promise Rests on Grace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528624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Romans 4:13–17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The promise came before the Mosaic Law.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Romans 4:16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32343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“Therefore it is of faith, that it might be by grace…”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A Promise for All Who Believe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44177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The promise rests on God’s faithfulness, not human perfection.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Jew and Gentile are invited to believe.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V. Trusting God’s Power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44177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Romans 4:18–25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Abraham believed when circumstances appeared impossible.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Romans 4:20–21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465051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“He staggered not at the promise of God through unbelief…”</a:t>
            </a:r>
          </a:p>
          <a:p>
            <a:pPr>
              <a:spcAft>
                <a:spcPts val="7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“What he had promised, he was able also to perform.”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Faith Faces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144177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Faith does not deny difficulties.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Faith trusts the God whose power is greater than our circumstances.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Romans 4:25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1323439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Jesus “was delivered for our offences, and was raised again for our justification.”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Five Take-Home Truths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659592"/>
            <a:ext cx="10241280" cy="3990836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Faith, not works.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Forgiveness, not guilt.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Trust, not ceremony.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Grace, not merit.</a:t>
            </a:r>
          </a:p>
          <a:p>
            <a:pPr>
              <a:spcAft>
                <a:spcPts val="1600"/>
              </a:spcAft>
              <a:defRPr sz="24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God’s power, not our strength.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3632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Invitation: Trust Jesus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2349361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What are you trusting for salvation?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Your good works—or the risen Savior?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Turn to Christ in repentance and faith.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585216"/>
            <a:ext cx="109728" cy="905042"/>
          </a:xfrm>
          <a:prstGeom prst="rect">
            <a:avLst/>
          </a:prstGeom>
          <a:solidFill>
            <a:srgbClr val="E8BD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32688" y="566928"/>
            <a:ext cx="105613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300" b="1">
                <a:solidFill>
                  <a:srgbClr val="E8BD63"/>
                </a:solidFill>
                <a:latin typeface="Aptos Display"/>
              </a:defRPr>
            </a:pPr>
            <a:r>
              <a:rPr sz="5400" dirty="0"/>
              <a:t>Standing on His Promises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56816"/>
            <a:ext cx="10241280" cy="3670236"/>
          </a:xfrm>
          <a:prstGeom prst="rect">
            <a:avLst/>
          </a:prstGeom>
          <a:noFill/>
        </p:spPr>
        <p:txBody>
          <a:bodyPr wrap="square" lIns="54864" rIns="54864">
            <a:spAutoFit/>
          </a:bodyPr>
          <a:lstStyle/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“Abraham believed God…” — Romans 4:3</a:t>
            </a:r>
          </a:p>
          <a:p>
            <a:pPr>
              <a:spcAft>
                <a:spcPts val="700"/>
              </a:spcAft>
              <a:defRPr sz="2700">
                <a:solidFill>
                  <a:srgbClr val="F9FAFD"/>
                </a:solidFill>
                <a:latin typeface="Aptos"/>
              </a:defRPr>
            </a:pPr>
            <a:endParaRPr sz="4000" dirty="0"/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Faith trusts the God whose promises are already true.</a:t>
            </a:r>
          </a:p>
          <a:p>
            <a:pPr>
              <a:spcAft>
                <a:spcPts val="1600"/>
              </a:spcAft>
              <a:defRPr sz="2700">
                <a:solidFill>
                  <a:srgbClr val="F9FAFD"/>
                </a:solidFill>
                <a:latin typeface="Aptos"/>
              </a:defRPr>
            </a:pPr>
            <a:r>
              <a:rPr sz="4000" dirty="0"/>
              <a:t>To God be the glory!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419088"/>
            <a:ext cx="9601200" cy="246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C6D2E1"/>
                </a:solidFill>
              </a:defRPr>
            </a:pPr>
            <a:r>
              <a:t>ROMANS 4  •  ABRAHAM BELIEVED GOD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0080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E8BD63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687</Words>
  <Application>Microsoft Office PowerPoint</Application>
  <PresentationFormat>Widescreen</PresentationFormat>
  <Paragraphs>128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2026-10-21T14:08:40Z</dcterms:modified>
  <cp:category/>
</cp:coreProperties>
</file>