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150077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72166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THE RIGHTEOUS JUDGMENT OF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2731215"/>
            <a:ext cx="10058400" cy="208980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2:1–29
Why Religious People Also Need the Gospel</a:t>
            </a:r>
          </a:p>
          <a:p>
            <a:pPr algn="l">
              <a:spcAft>
                <a:spcPts val="1500"/>
              </a:spcAft>
            </a:pPr>
            <a:endParaRPr sz="26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THE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751522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God looks beyond religious appearance.
Every person needs the righteousness of Jesus Christ.</a:t>
            </a:r>
          </a:p>
          <a:p>
            <a:pPr algn="l">
              <a:spcAft>
                <a:spcPts val="1500"/>
              </a:spcAft>
            </a:pPr>
            <a:endParaRPr sz="2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KEY SCRIPTURE — ROMANS 2:11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149733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“For there is no respect of persons with God.”
— Romans 2:11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FIVE TRUTHS FROM ROMANS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1704956"/>
            <a:ext cx="10149840" cy="6229398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1. Examine ourselves before judging others
2. God judges every person impartially
3. Hearing the Word is not obeying it
4. Religious privilege cannot save
5. God desires a changed heart</a:t>
            </a: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03469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68680" y="724189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I. EXAMINE OURSELVES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08429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2:1–5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THE DANGER OF HYPOCRISY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720745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“Therefore thou art inexcusable, O man, whosoever thou art that </a:t>
            </a:r>
            <a:r>
              <a:rPr sz="4000" b="0" dirty="0" err="1">
                <a:solidFill>
                  <a:srgbClr val="FFFFFF"/>
                </a:solidFill>
                <a:latin typeface="Aptos"/>
              </a:rPr>
              <a:t>judgest</a:t>
            </a:r>
            <a:r>
              <a:rPr sz="4000" b="0" dirty="0">
                <a:solidFill>
                  <a:srgbClr val="FFFFFF"/>
                </a:solidFill>
                <a:latin typeface="Aptos"/>
              </a:rPr>
              <a:t>...”
— Romans 2:1 (KJV)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82730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GOD JUDGES ACCORDING TO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6320" y="2721483"/>
            <a:ext cx="10149840" cy="413651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We see outward actions; God knows the heart.
His judgment is perfectly true and just.
Examine your own life with humility.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173586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GOD’S PATIENCE CALLS US TO REPENT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6320" y="2601602"/>
            <a:ext cx="10149840" cy="413651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“...the goodness of God leadeth thee to repentance?”
— Romans 2:4 (KJV)
God’s patience is mercy—not approval of sin.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898205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87702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II. GOD JUDGES IMPARTIALLY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08429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2:6–11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NO RESPECT OF PERSONS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592724"/>
            <a:ext cx="10149840" cy="2105192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“For there is no respect of persons with God.”
— Romans 2:11 (KJV)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73586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OUR DEEDS REVEAL OUR HEARTS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1080" y="2713049"/>
            <a:ext cx="10149840" cy="413651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God judges in righteousness, not by reputation.
Good works cannot purchase salvation.
Only Christ can forgive our guilt.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90708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96579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III. KNOWING IS NOT OBEYING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08429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2:12–16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HEARERS AND DOERS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3336298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“For not the hearers of the law are just before God, but the doers of the law shall be justified.”
— Romans 2:13 (KJV)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65169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THE CONSCIENCE BEARS WITNESS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" y="2731703"/>
            <a:ext cx="10149840" cy="3520964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God holds every person accountable.
Conscience points to moral responsibility.
It must be instructed by God’s Word.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A QUESTION TO CONSIDER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645990"/>
            <a:ext cx="10149840" cy="2135969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Are we merely hearing God’s Word—
or allowing it to change how we live?</a:t>
            </a:r>
          </a:p>
          <a:p>
            <a:pPr algn="l">
              <a:spcAft>
                <a:spcPts val="1500"/>
              </a:spcAft>
            </a:pPr>
            <a:endParaRPr sz="2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96579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IV. RELIGION CANNOT SAVE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2932066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2:17–24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PRACTICE WHAT YOU PREACH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353027"/>
            <a:ext cx="10149840" cy="2720745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“Thou therefore which </a:t>
            </a:r>
            <a:r>
              <a:rPr sz="4000" b="0" dirty="0" err="1">
                <a:solidFill>
                  <a:srgbClr val="FFFFFF"/>
                </a:solidFill>
                <a:latin typeface="Aptos"/>
              </a:rPr>
              <a:t>teachest</a:t>
            </a:r>
            <a:r>
              <a:rPr sz="4000" b="0" dirty="0">
                <a:solidFill>
                  <a:srgbClr val="FFFFFF"/>
                </a:solidFill>
                <a:latin typeface="Aptos"/>
              </a:rPr>
              <a:t> another, </a:t>
            </a:r>
            <a:r>
              <a:rPr sz="4000" b="0" dirty="0" err="1">
                <a:solidFill>
                  <a:srgbClr val="FFFFFF"/>
                </a:solidFill>
                <a:latin typeface="Aptos"/>
              </a:rPr>
              <a:t>teachest</a:t>
            </a:r>
            <a:r>
              <a:rPr sz="4000" b="0" dirty="0">
                <a:solidFill>
                  <a:srgbClr val="FFFFFF"/>
                </a:solidFill>
                <a:latin typeface="Aptos"/>
              </a:rPr>
              <a:t> thou not thyself?”
— Romans 2:21 (KJV)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82730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THE DANGER OF SPIRITUAL PRIDE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721483"/>
            <a:ext cx="10149840" cy="413651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Bible knowledge is a privilege, not a substitute for obedience.
Hypocrisy damages our witness.
Our lives should honor Christ.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660568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8200" y="59436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RELIGIOUS PRIVILEGE IS NOT GRACE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761399"/>
            <a:ext cx="10149840" cy="230524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Church attendance cannot erase sin.
Baptism cannot replace saving faith.
We must depend on Jesus Christ alone.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165169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78408" y="598612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V. GOD DESIRES A CHANGED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138631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Romans 2:25–29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INWARD TRANSFORMATION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1080" y="2477314"/>
            <a:ext cx="10149840" cy="3328604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“...circumcision is that of the heart, in the spirit, and not in the letter...”
— Romans 2:29 (KJV)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9630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FIVE TAKE-HOME TRUTHS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" y="1758222"/>
            <a:ext cx="10149840" cy="6229398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Examine your own heart.
God judges without favoritism.
Obey the Word you hear.
Do not trust religious credentials.
Seek the heart-changing grace of Christ.</a:t>
            </a: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5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17358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INVITATION: TRUST JESUS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421660"/>
            <a:ext cx="10149840" cy="4813625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Self-righteousness says, “Look what I have done.”
Saving faith says, “Look what Christ has done.”
Turn to Him in repentance and faith.</a:t>
            </a:r>
          </a:p>
          <a:p>
            <a:pPr algn="l">
              <a:spcAft>
                <a:spcPts val="1500"/>
              </a:spcAft>
            </a:pPr>
            <a:endParaRPr sz="29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E2BA64"/>
                </a:solidFill>
                <a:latin typeface="Aptos"/>
              </a:rPr>
              <a:t>GO FORTH IN HUMILITY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864754"/>
            <a:ext cx="10149840" cy="5552289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FFFFF"/>
                </a:solidFill>
                <a:latin typeface="Aptos"/>
              </a:rPr>
              <a:t>“...the goodness of God leadeth thee to repentance?”
— Romans 2:4 (KJV)
May our lives reflect the grace of Jesus Christ.</a:t>
            </a: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endParaRPr sz="27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2  •  THE RIGHTEOUS JUDGMENT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791</Words>
  <Application>Microsoft Office PowerPoint</Application>
  <PresentationFormat>Widescreen</PresentationFormat>
  <Paragraphs>101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2026-10-21T13:44:45Z</dcterms:modified>
  <cp:category/>
</cp:coreProperties>
</file>