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64008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13716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THE GOSPEL: GOD’S POWER TO SAVE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" y="3246120"/>
            <a:ext cx="100584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Romans 1:1–32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81719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THE 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149733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Humanity’s greatest problem is sin.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God’s remedy is the Gospel of Jesus Christ.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64008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KEY SCRIPTURE — ROMANS 1:16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1920526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“For I am not ashamed of the gospel of Christ: for it is the power of God unto salvation to every one that believeth...” (KJV)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0486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FIVE TRUTHS FROM ROMANS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1855877"/>
            <a:ext cx="10149840" cy="38862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1. God’s good news about Jesus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2. Proclaim the Gospel without shame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3. Humanity is accountable to God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4. Rejecting God leads to idolatry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5. Rejecting truth produces ruin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64008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16002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I. GOD’S GOOD NEWS ABOUT JESUS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840480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Romans 1:1–7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85344" cy="90486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THE GOSPEL BELONGS TO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728439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“Paul, a servant of Jesus Christ, called to be an apostle, separated unto the gospel of God.”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— Romans 1:1 (KJV)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165169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THE GOSPEL CENTERS ON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" y="2422104"/>
            <a:ext cx="10149840" cy="29208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Jesus is the promised Son of David.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His resurrection declares His power and identity.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The Gospel is what God has done for sinners.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GOOD NEWS, NOT GOOD ADVICE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9208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We could not rescue ourselves from sin.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God sent His Son to save us.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Christianity begins with Christ—not our efforts.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64008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16002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II. UNASHAMED OF THE GOSPEL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840480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Romans 1:8–17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76200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1832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PAUL’S CONFIDENCE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112886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“For I am not ashamed of the gospel of Christ: for it is the power of God unto salvation...”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— Romans 1:16 (KJV)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A MESSAGE FOR EVERYONE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305246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Paul was obligated and eager to preach.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The Gospel saves everyone who believes.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Will we speak of Christ with courage?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64008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16002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III. ACCOUNTABLE TO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840480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Romans 1:18–20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CREATION BEARS WITNESS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112886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“For the invisible things of him from the creation of the world are clearly seen...”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— Romans 1:20 (KJV)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91440" cy="90486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WHY WE NEED SALVATION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9208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God is holy and righteous.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His wrath is His just opposition to evil.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Creation reveals His power; the Gospel reveals His saving grace.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A QUESTION TO CONSIDER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149733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Are we trusting our own goodness—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or trusting Jesus Christ to save us?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64008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16002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IV. REJECTING GOD LEADS TO IDOLATRY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840480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Romans 1:21–25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THE HEART TURNS 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2112886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“...they glorified him not as God, neither were thankful...”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— Romans 1:21 (KJV)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THE DANGER OF FALSE WORSHIP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353635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People exchange the Creator for created things.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Money, success, comfort, and pride can become idols.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What occupies first place in our hearts?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85344" cy="90486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GOD GAVE THEM 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1920526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Romans 1:24 warns that judgment may include allowing people to pursue the sinful desires they have chosen.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91440" cy="640080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16002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V. REJECTING TRUTH PRODUCES RUIN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8408" y="3840480"/>
            <a:ext cx="9144000" cy="68942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Romans 1:26–32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SIN TOUCHES EVERY LIFE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353635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Paul names many sins—not merely one category.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His argument leads to Romans 3:23: “For all have sinned...”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We all need the same Savior.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FIVE TAKE-HOME TRUTHS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1855877"/>
            <a:ext cx="10149840" cy="38862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The Gospel is about Jesus.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We must proclaim it without shame.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God has made Himself known.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Idols cannot save us.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Only Christ can rescue sinners.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59"/>
            <a:ext cx="210312" cy="1642813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173586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INVITATION: TRUST JESUS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2515107"/>
            <a:ext cx="10149840" cy="29208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Christ died for our sins and rose again.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Turn to Him in repentance and faith.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Believers: ask God for courage to share His Gospel.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94360"/>
            <a:ext cx="85344" cy="904862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685800"/>
            <a:ext cx="10515600" cy="90486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2000"/>
              </a:spcAft>
            </a:pPr>
            <a:r>
              <a:rPr sz="5400" b="1" dirty="0">
                <a:solidFill>
                  <a:srgbClr val="DDB15B"/>
                </a:solidFill>
                <a:latin typeface="Aptos"/>
              </a:rPr>
              <a:t>GO FORTH UNASHAMED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148840"/>
            <a:ext cx="10149840" cy="372871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“The just shall live by faith.”</a:t>
            </a: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— Romans 1:17 (KJV)</a:t>
            </a:r>
          </a:p>
          <a:p>
            <a:pPr algn="l">
              <a:spcAft>
                <a:spcPts val="1500"/>
              </a:spcAft>
            </a:pPr>
            <a:endParaRPr sz="4000" b="0" dirty="0">
              <a:solidFill>
                <a:srgbClr val="F8F9FC"/>
              </a:solidFill>
              <a:latin typeface="Aptos"/>
            </a:endParaRPr>
          </a:p>
          <a:p>
            <a:pPr algn="l">
              <a:spcAft>
                <a:spcPts val="1500"/>
              </a:spcAft>
            </a:pPr>
            <a:r>
              <a:rPr sz="4000" b="0" dirty="0">
                <a:solidFill>
                  <a:srgbClr val="F8F9FC"/>
                </a:solidFill>
                <a:latin typeface="Aptos"/>
              </a:rPr>
              <a:t>May we proclaim the Gospel with courage and compassion.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6336792"/>
            <a:ext cx="10424160" cy="16459"/>
          </a:xfrm>
          <a:prstGeom prst="rect">
            <a:avLst/>
          </a:prstGeom>
          <a:solidFill>
            <a:srgbClr val="DDB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6437376"/>
            <a:ext cx="914400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l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ROMANS 1  •  THE GOSPEL: GOD’S POWER TO SAVE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37376"/>
            <a:ext cx="594360" cy="22860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r">
              <a:spcAft>
                <a:spcPts val="1500"/>
              </a:spcAft>
            </a:pPr>
            <a:r>
              <a:rPr sz="1100" b="0">
                <a:solidFill>
                  <a:srgbClr val="BECDE1"/>
                </a:solidFill>
                <a:latin typeface="Aptos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838</Words>
  <Application>Microsoft Office PowerPoint</Application>
  <PresentationFormat>Widescreen</PresentationFormat>
  <Paragraphs>127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3</cp:revision>
  <dcterms:created xsi:type="dcterms:W3CDTF">2013-01-27T09:14:16Z</dcterms:created>
  <dcterms:modified xsi:type="dcterms:W3CDTF">2026-10-20T13:58:04Z</dcterms:modified>
  <cp:category/>
</cp:coreProperties>
</file>