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67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521206"/>
            <a:ext cx="91440" cy="877611"/>
          </a:xfrm>
          <a:prstGeom prst="rect">
            <a:avLst/>
          </a:prstGeom>
          <a:solidFill>
            <a:srgbClr val="EBBB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984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400" b="1">
                <a:solidFill>
                  <a:srgbClr val="EBBB5D"/>
                </a:solidFill>
                <a:latin typeface="Aptos"/>
              </a:defRPr>
            </a:pPr>
            <a:r>
              <a:rPr sz="5400" dirty="0"/>
              <a:t>ROMANS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2011680"/>
            <a:ext cx="1014984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  <a:defRPr sz="3200" b="1">
                <a:solidFill>
                  <a:srgbClr val="FAFAF7"/>
                </a:solidFill>
                <a:latin typeface="Aptos"/>
              </a:defRPr>
            </a:pPr>
            <a:r>
              <a:rPr sz="4000" dirty="0"/>
              <a:t>Bearing One Another’s Burdens</a:t>
            </a:r>
          </a:p>
          <a:p>
            <a:pPr algn="ctr">
              <a:spcAft>
                <a:spcPts val="1400"/>
              </a:spcAft>
              <a:defRPr sz="3200" b="1">
                <a:solidFill>
                  <a:srgbClr val="FAFAF7"/>
                </a:solidFill>
                <a:latin typeface="Aptos"/>
              </a:defRPr>
            </a:pPr>
            <a:r>
              <a:rPr sz="4000" dirty="0"/>
              <a:t>Unity, Encouragement, and the Mission of the Church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88720" y="4937760"/>
            <a:ext cx="9784080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  <a:defRPr sz="1900" b="0">
                <a:solidFill>
                  <a:srgbClr val="CFDBE8"/>
                </a:solidFill>
                <a:latin typeface="Aptos"/>
              </a:defRPr>
            </a:pPr>
            <a:r>
              <a:rPr dirty="0"/>
              <a:t>Romans 15:1–33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27080" y="6473952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  <a:defRPr sz="1100" b="0">
                <a:solidFill>
                  <a:srgbClr val="CFDBE8"/>
                </a:solidFill>
                <a:latin typeface="Aptos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521206"/>
            <a:ext cx="91440" cy="877611"/>
          </a:xfrm>
          <a:prstGeom prst="rect">
            <a:avLst/>
          </a:prstGeom>
          <a:solidFill>
            <a:srgbClr val="EBBB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984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400" b="1">
                <a:solidFill>
                  <a:srgbClr val="EBBB5D"/>
                </a:solidFill>
                <a:latin typeface="Aptos"/>
              </a:defRPr>
            </a:pPr>
            <a:r>
              <a:rPr sz="5400" dirty="0"/>
              <a:t>Our Central Truth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783080"/>
            <a:ext cx="10195560" cy="2913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A healthy church bears one another’s burdens.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We glorify God together.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We participate together in His mission.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27080" y="6473952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  <a:defRPr sz="1100" b="0">
                <a:solidFill>
                  <a:srgbClr val="CFDBE8"/>
                </a:solidFill>
                <a:latin typeface="Aptos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521206"/>
            <a:ext cx="91440" cy="877611"/>
          </a:xfrm>
          <a:prstGeom prst="rect">
            <a:avLst/>
          </a:prstGeom>
          <a:solidFill>
            <a:srgbClr val="EBBB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984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400" b="1">
                <a:solidFill>
                  <a:srgbClr val="EBBB5D"/>
                </a:solidFill>
                <a:latin typeface="Aptos"/>
              </a:defRPr>
            </a:pPr>
            <a:r>
              <a:rPr sz="5400" dirty="0"/>
              <a:t>Key Scripture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65960"/>
            <a:ext cx="1014984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  <a:defRPr sz="27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“Now the God of hope fill you with all joy and peace in believing, that ye may abound in hope, through the power of the Holy Ghost.”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5486400"/>
            <a:ext cx="85039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  <a:defRPr sz="1800" b="1">
                <a:solidFill>
                  <a:srgbClr val="EBBB5D"/>
                </a:solidFill>
                <a:latin typeface="Aptos"/>
              </a:defRPr>
            </a:pPr>
            <a:r>
              <a:rPr sz="3200" dirty="0"/>
              <a:t>Romans 15:13 (KJV)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27080" y="6473952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  <a:defRPr sz="1100" b="0">
                <a:solidFill>
                  <a:srgbClr val="CFDBE8"/>
                </a:solidFill>
                <a:latin typeface="Aptos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521206"/>
            <a:ext cx="91440" cy="877611"/>
          </a:xfrm>
          <a:prstGeom prst="rect">
            <a:avLst/>
          </a:prstGeom>
          <a:solidFill>
            <a:srgbClr val="EBBB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984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400" b="1">
                <a:solidFill>
                  <a:srgbClr val="EBBB5D"/>
                </a:solidFill>
                <a:latin typeface="Aptos"/>
              </a:defRPr>
            </a:pPr>
            <a:r>
              <a:rPr sz="5400" dirty="0"/>
              <a:t>Where We Have Been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83080"/>
            <a:ext cx="10698480" cy="3708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Romans 12: Living sacrifices and genuine love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Romans 13: Authority, love, and holiness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Romans 14: Christian liberty and conscience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Romans 15: Strength, unity, hope, and mission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27080" y="6473952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  <a:defRPr sz="1100" b="0">
                <a:solidFill>
                  <a:srgbClr val="CFDBE8"/>
                </a:solidFill>
                <a:latin typeface="Aptos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521207"/>
            <a:ext cx="91440" cy="1600556"/>
          </a:xfrm>
          <a:prstGeom prst="rect">
            <a:avLst/>
          </a:prstGeom>
          <a:solidFill>
            <a:srgbClr val="EBBB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9848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400" b="1">
                <a:solidFill>
                  <a:srgbClr val="EBBB5D"/>
                </a:solidFill>
                <a:latin typeface="Aptos"/>
              </a:defRPr>
            </a:pPr>
            <a:r>
              <a:rPr sz="5400" dirty="0"/>
              <a:t>Five Responsibilities of a Healthy Church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2229814"/>
            <a:ext cx="10195560" cy="3888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Bear the burdens of the weak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Find endurance and hope in Scripture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Preserve unity for God’s glory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Participate in Gospel mission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Partner together through prayer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27080" y="6473952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  <a:defRPr sz="1100" b="0">
                <a:solidFill>
                  <a:srgbClr val="CFDBE8"/>
                </a:solidFill>
                <a:latin typeface="Aptos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521206"/>
            <a:ext cx="91440" cy="877611"/>
          </a:xfrm>
          <a:prstGeom prst="rect">
            <a:avLst/>
          </a:prstGeom>
          <a:solidFill>
            <a:srgbClr val="EBBB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984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400" b="1">
                <a:solidFill>
                  <a:srgbClr val="EBBB5D"/>
                </a:solidFill>
                <a:latin typeface="Aptos"/>
              </a:defRPr>
            </a:pPr>
            <a:r>
              <a:rPr sz="5400" dirty="0"/>
              <a:t>I. Bear the Burdens of the Weak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783080"/>
            <a:ext cx="10195560" cy="2913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Romans 15:1–3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Spiritual strength creates responsibility.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Help others grow rather than criticizing them.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27080" y="6473952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  <a:defRPr sz="1100" b="0">
                <a:solidFill>
                  <a:srgbClr val="CFDBE8"/>
                </a:solidFill>
                <a:latin typeface="Aptos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521206"/>
            <a:ext cx="91440" cy="877611"/>
          </a:xfrm>
          <a:prstGeom prst="rect">
            <a:avLst/>
          </a:prstGeom>
          <a:solidFill>
            <a:srgbClr val="EBBB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984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400" b="1">
                <a:solidFill>
                  <a:srgbClr val="EBBB5D"/>
                </a:solidFill>
                <a:latin typeface="Aptos"/>
              </a:defRPr>
            </a:pPr>
            <a:r>
              <a:rPr sz="5400" dirty="0"/>
              <a:t>Romans 15:1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65960"/>
            <a:ext cx="1014984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  <a:defRPr sz="27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“We then that are strong ought to bear the infirmities of the weak, and not to please ourselves.”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27080" y="6473952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  <a:defRPr sz="1100" b="0">
                <a:solidFill>
                  <a:srgbClr val="CFDBE8"/>
                </a:solidFill>
                <a:latin typeface="Aptos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521206"/>
            <a:ext cx="91440" cy="877611"/>
          </a:xfrm>
          <a:prstGeom prst="rect">
            <a:avLst/>
          </a:prstGeom>
          <a:solidFill>
            <a:srgbClr val="EBBB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984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400" b="1">
                <a:solidFill>
                  <a:srgbClr val="EBBB5D"/>
                </a:solidFill>
                <a:latin typeface="Aptos"/>
              </a:defRPr>
            </a:pPr>
            <a:r>
              <a:rPr sz="5400" dirty="0"/>
              <a:t>Christ Is Our 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783080"/>
            <a:ext cx="10195560" cy="2913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Jesus did not seek His own comfort.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He gave Himself for the good of others.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Use your strength to help someone carry a burden.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6126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500" b="0">
                <a:solidFill>
                  <a:srgbClr val="EBBB5D"/>
                </a:solidFill>
                <a:latin typeface="Aptos"/>
              </a:defRPr>
            </a:pPr>
            <a:r>
              <a:t>Romans 15:2–3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27080" y="6473952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  <a:defRPr sz="1100" b="0">
                <a:solidFill>
                  <a:srgbClr val="CFDBE8"/>
                </a:solidFill>
                <a:latin typeface="Aptos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521206"/>
            <a:ext cx="91440" cy="877611"/>
          </a:xfrm>
          <a:prstGeom prst="rect">
            <a:avLst/>
          </a:prstGeom>
          <a:solidFill>
            <a:srgbClr val="EBBB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984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400" b="1">
                <a:solidFill>
                  <a:srgbClr val="EBBB5D"/>
                </a:solidFill>
                <a:latin typeface="Aptos"/>
              </a:defRPr>
            </a:pPr>
            <a:r>
              <a:rPr sz="5400" dirty="0"/>
              <a:t>A Question for the Church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783080"/>
            <a:ext cx="101955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Who is stronger in the faith because you took time to encourage them?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27080" y="6473952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  <a:defRPr sz="1100" b="0">
                <a:solidFill>
                  <a:srgbClr val="CFDBE8"/>
                </a:solidFill>
                <a:latin typeface="Aptos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521206"/>
            <a:ext cx="91440" cy="923329"/>
          </a:xfrm>
          <a:prstGeom prst="rect">
            <a:avLst/>
          </a:prstGeom>
          <a:solidFill>
            <a:srgbClr val="EBBB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984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400" b="1">
                <a:solidFill>
                  <a:srgbClr val="EBBB5D"/>
                </a:solidFill>
                <a:latin typeface="Aptos"/>
              </a:defRPr>
            </a:pPr>
            <a:r>
              <a:rPr sz="5400" dirty="0"/>
              <a:t>II. God’s Word Gives Hope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783080"/>
            <a:ext cx="10195560" cy="2913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Romans 15:4–6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Scripture teaches, strengthens, and comforts.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God’s promises help us endure trials.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27080" y="6473952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  <a:defRPr sz="1100" b="0">
                <a:solidFill>
                  <a:srgbClr val="CFDBE8"/>
                </a:solidFill>
                <a:latin typeface="Aptos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521206"/>
            <a:ext cx="91440" cy="877611"/>
          </a:xfrm>
          <a:prstGeom prst="rect">
            <a:avLst/>
          </a:prstGeom>
          <a:solidFill>
            <a:srgbClr val="EBBB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984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400" b="1">
                <a:solidFill>
                  <a:srgbClr val="EBBB5D"/>
                </a:solidFill>
                <a:latin typeface="Aptos"/>
              </a:defRPr>
            </a:pPr>
            <a:r>
              <a:rPr sz="5400" dirty="0"/>
              <a:t>Romans 15:4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65960"/>
            <a:ext cx="1014984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  <a:defRPr sz="27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“For whatsoever things were written aforetime were written for our learning, that we through patience and comfort of the scriptures might have hope.”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27080" y="6473952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  <a:defRPr sz="1100" b="0">
                <a:solidFill>
                  <a:srgbClr val="CFDBE8"/>
                </a:solidFill>
                <a:latin typeface="Aptos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521206"/>
            <a:ext cx="91440" cy="877611"/>
          </a:xfrm>
          <a:prstGeom prst="rect">
            <a:avLst/>
          </a:prstGeom>
          <a:solidFill>
            <a:srgbClr val="EBBB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984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400" b="1">
                <a:solidFill>
                  <a:srgbClr val="EBBB5D"/>
                </a:solidFill>
                <a:latin typeface="Aptos"/>
              </a:defRPr>
            </a:pPr>
            <a:r>
              <a:rPr sz="5400" dirty="0"/>
              <a:t>The Lighthouse in the Storm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783080"/>
            <a:ext cx="10195560" cy="2913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God’s Word does not promise a storm-free life.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It provides steady direction in the storm.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Share Scripture to encourage the weary.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27080" y="6473952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  <a:defRPr sz="1100" b="0">
                <a:solidFill>
                  <a:srgbClr val="CFDBE8"/>
                </a:solidFill>
                <a:latin typeface="Aptos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521206"/>
            <a:ext cx="91440" cy="877611"/>
          </a:xfrm>
          <a:prstGeom prst="rect">
            <a:avLst/>
          </a:prstGeom>
          <a:solidFill>
            <a:srgbClr val="EBBB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984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400" b="1">
                <a:solidFill>
                  <a:srgbClr val="EBBB5D"/>
                </a:solidFill>
                <a:latin typeface="Aptos"/>
              </a:defRPr>
            </a:pPr>
            <a:r>
              <a:rPr sz="5400" dirty="0"/>
              <a:t>III. Unity Glorifies God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783080"/>
            <a:ext cx="10195560" cy="35291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Romans 15:7–13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Welcome one another as Christ received us.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Unity in Christ does not require identical preferences.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27080" y="6473952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  <a:defRPr sz="1100" b="0">
                <a:solidFill>
                  <a:srgbClr val="CFDBE8"/>
                </a:solidFill>
                <a:latin typeface="Aptos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521206"/>
            <a:ext cx="91440" cy="877611"/>
          </a:xfrm>
          <a:prstGeom prst="rect">
            <a:avLst/>
          </a:prstGeom>
          <a:solidFill>
            <a:srgbClr val="EBBB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984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400" b="1">
                <a:solidFill>
                  <a:srgbClr val="EBBB5D"/>
                </a:solidFill>
                <a:latin typeface="Aptos"/>
              </a:defRPr>
            </a:pPr>
            <a:r>
              <a:rPr sz="5400" dirty="0"/>
              <a:t>Romans 15:7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65960"/>
            <a:ext cx="101498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  <a:defRPr sz="27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“Wherefore receive ye one another, as Christ also received us to the glory of God.”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27080" y="6473952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  <a:defRPr sz="1100" b="0">
                <a:solidFill>
                  <a:srgbClr val="CFDBE8"/>
                </a:solidFill>
                <a:latin typeface="Aptos"/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521206"/>
            <a:ext cx="91440" cy="877611"/>
          </a:xfrm>
          <a:prstGeom prst="rect">
            <a:avLst/>
          </a:prstGeom>
          <a:solidFill>
            <a:srgbClr val="EBBB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984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400" b="1">
                <a:solidFill>
                  <a:srgbClr val="EBBB5D"/>
                </a:solidFill>
                <a:latin typeface="Aptos"/>
              </a:defRPr>
            </a:pPr>
            <a:r>
              <a:rPr sz="5400" dirty="0"/>
              <a:t>One Savior, One Gospel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783080"/>
            <a:ext cx="10195560" cy="2913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God’s mercy extends to the nations.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Different voices can worship in harmony.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Our shared faith is greater than our preferences.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27080" y="6473952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  <a:defRPr sz="1100" b="0">
                <a:solidFill>
                  <a:srgbClr val="CFDBE8"/>
                </a:solidFill>
                <a:latin typeface="Aptos"/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521206"/>
            <a:ext cx="91440" cy="877611"/>
          </a:xfrm>
          <a:prstGeom prst="rect">
            <a:avLst/>
          </a:prstGeom>
          <a:solidFill>
            <a:srgbClr val="EBBB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984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400" b="1">
                <a:solidFill>
                  <a:srgbClr val="EBBB5D"/>
                </a:solidFill>
                <a:latin typeface="Aptos"/>
              </a:defRPr>
            </a:pPr>
            <a:r>
              <a:rPr sz="5400" dirty="0"/>
              <a:t>The God of Hope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783080"/>
            <a:ext cx="10195560" cy="2913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Joy and peace grow through believing.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Hope abounds through the Holy Spirit.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Our hope rests on God’s character and promises.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" y="6126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500" b="0">
                <a:solidFill>
                  <a:srgbClr val="EBBB5D"/>
                </a:solidFill>
                <a:latin typeface="Aptos"/>
              </a:defRPr>
            </a:pPr>
            <a:r>
              <a:t>Romans 15:13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27080" y="6473952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  <a:defRPr sz="1100" b="0">
                <a:solidFill>
                  <a:srgbClr val="CFDBE8"/>
                </a:solidFill>
                <a:latin typeface="Aptos"/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521206"/>
            <a:ext cx="91440" cy="923329"/>
          </a:xfrm>
          <a:prstGeom prst="rect">
            <a:avLst/>
          </a:prstGeom>
          <a:solidFill>
            <a:srgbClr val="EBBB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984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400" b="1">
                <a:solidFill>
                  <a:srgbClr val="EBBB5D"/>
                </a:solidFill>
                <a:latin typeface="Aptos"/>
              </a:defRPr>
            </a:pPr>
            <a:r>
              <a:rPr sz="5400" dirty="0"/>
              <a:t>IV. Participate in Gospel Mission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783080"/>
            <a:ext cx="10195560" cy="309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Romans 15:14–21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Paul preached where Christ was not known.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The Gospel is the church’s mission.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All glory belongs to Jesus Christ.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27080" y="6473952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  <a:defRPr sz="1100" b="0">
                <a:solidFill>
                  <a:srgbClr val="CFDBE8"/>
                </a:solidFill>
                <a:latin typeface="Aptos"/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521206"/>
            <a:ext cx="91440" cy="877611"/>
          </a:xfrm>
          <a:prstGeom prst="rect">
            <a:avLst/>
          </a:prstGeom>
          <a:solidFill>
            <a:srgbClr val="EBBB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984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400" b="1">
                <a:solidFill>
                  <a:srgbClr val="EBBB5D"/>
                </a:solidFill>
                <a:latin typeface="Aptos"/>
              </a:defRPr>
            </a:pPr>
            <a:r>
              <a:rPr sz="5400" dirty="0"/>
              <a:t>Every Believer Has a Part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783080"/>
            <a:ext cx="10195560" cy="2298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Some go. Some teach. Some give.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Some encourage. All can pray.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Look for opportunities to share Christ.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27080" y="6473952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  <a:defRPr sz="1100" b="0">
                <a:solidFill>
                  <a:srgbClr val="CFDBE8"/>
                </a:solidFill>
                <a:latin typeface="Aptos"/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521206"/>
            <a:ext cx="91440" cy="877611"/>
          </a:xfrm>
          <a:prstGeom prst="rect">
            <a:avLst/>
          </a:prstGeom>
          <a:solidFill>
            <a:srgbClr val="EBBB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984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400" b="1">
                <a:solidFill>
                  <a:srgbClr val="EBBB5D"/>
                </a:solidFill>
                <a:latin typeface="Aptos"/>
              </a:defRPr>
            </a:pPr>
            <a:r>
              <a:rPr sz="5400" dirty="0"/>
              <a:t>Romans 15:20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65960"/>
            <a:ext cx="1014984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  <a:defRPr sz="27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“Yea, so have I strived to preach the gospel, not where Christ was named, lest I should build upon another man’s foundation.”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27080" y="6473952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  <a:defRPr sz="1100" b="0">
                <a:solidFill>
                  <a:srgbClr val="CFDBE8"/>
                </a:solidFill>
                <a:latin typeface="Aptos"/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521206"/>
            <a:ext cx="91440" cy="877611"/>
          </a:xfrm>
          <a:prstGeom prst="rect">
            <a:avLst/>
          </a:prstGeom>
          <a:solidFill>
            <a:srgbClr val="EBBB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984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400" b="1">
                <a:solidFill>
                  <a:srgbClr val="EBBB5D"/>
                </a:solidFill>
                <a:latin typeface="Aptos"/>
              </a:defRPr>
            </a:pPr>
            <a:r>
              <a:rPr sz="5400" dirty="0"/>
              <a:t>V. Partnership and Prayer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783080"/>
            <a:ext cx="10195560" cy="309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Romans 15:22–33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Paul sought fellowship and support.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Believers gave to help the needy.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Missionary work requires cooperation.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27080" y="6473952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  <a:defRPr sz="1100" b="0">
                <a:solidFill>
                  <a:srgbClr val="CFDBE8"/>
                </a:solidFill>
                <a:latin typeface="Aptos"/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521206"/>
            <a:ext cx="91440" cy="877611"/>
          </a:xfrm>
          <a:prstGeom prst="rect">
            <a:avLst/>
          </a:prstGeom>
          <a:solidFill>
            <a:srgbClr val="EBBB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984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400" b="1">
                <a:solidFill>
                  <a:srgbClr val="EBBB5D"/>
                </a:solidFill>
                <a:latin typeface="Aptos"/>
              </a:defRPr>
            </a:pPr>
            <a:r>
              <a:rPr sz="5400" dirty="0"/>
              <a:t>Romans 15:30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65960"/>
            <a:ext cx="1014984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  <a:defRPr sz="27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“Now I beseech you, brethren, for the Lord Jesus Christ’s sake, and for the love of the Spirit, that ye strive together with me in your prayers to God for me.”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27080" y="6473952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  <a:defRPr sz="1100" b="0">
                <a:solidFill>
                  <a:srgbClr val="CFDBE8"/>
                </a:solidFill>
                <a:latin typeface="Aptos"/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521206"/>
            <a:ext cx="91440" cy="923329"/>
          </a:xfrm>
          <a:prstGeom prst="rect">
            <a:avLst/>
          </a:prstGeom>
          <a:solidFill>
            <a:srgbClr val="EBBB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984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400" b="1">
                <a:solidFill>
                  <a:srgbClr val="EBBB5D"/>
                </a:solidFill>
                <a:latin typeface="Aptos"/>
              </a:defRPr>
            </a:pPr>
            <a:r>
              <a:rPr sz="5400" dirty="0"/>
              <a:t>How Can We Serve Together?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783080"/>
            <a:ext cx="10195560" cy="309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Pray for church leaders and missionaries.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Give generously to Gospel work.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Encourage someone who is struggling.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Share Christ in your community.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27080" y="6473952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  <a:defRPr sz="1100" b="0">
                <a:solidFill>
                  <a:srgbClr val="CFDBE8"/>
                </a:solidFill>
                <a:latin typeface="Aptos"/>
              </a:defRPr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521206"/>
            <a:ext cx="91440" cy="877611"/>
          </a:xfrm>
          <a:prstGeom prst="rect">
            <a:avLst/>
          </a:prstGeom>
          <a:solidFill>
            <a:srgbClr val="EBBB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984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400" b="1">
                <a:solidFill>
                  <a:srgbClr val="EBBB5D"/>
                </a:solidFill>
                <a:latin typeface="Aptos"/>
              </a:defRPr>
            </a:pPr>
            <a:r>
              <a:rPr sz="5400" dirty="0"/>
              <a:t>Invitation: Respond to Christ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783080"/>
            <a:ext cx="10195560" cy="2913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Have you trusted Jesus Christ as Savior?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Is there a burden you can help carry?</a:t>
            </a:r>
          </a:p>
          <a:p>
            <a:pPr>
              <a:spcAft>
                <a:spcPts val="1400"/>
              </a:spcAft>
              <a:defRPr sz="26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•  Will you commit to unity, prayer, and mission?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27080" y="6473952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  <a:defRPr sz="1100" b="0">
                <a:solidFill>
                  <a:srgbClr val="CFDBE8"/>
                </a:solidFill>
                <a:latin typeface="Aptos"/>
              </a:defRPr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B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521206"/>
            <a:ext cx="91440" cy="923329"/>
          </a:xfrm>
          <a:prstGeom prst="rect">
            <a:avLst/>
          </a:prstGeom>
          <a:solidFill>
            <a:srgbClr val="EBBB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475488"/>
            <a:ext cx="106984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3400" b="1">
                <a:solidFill>
                  <a:srgbClr val="EBBB5D"/>
                </a:solidFill>
                <a:latin typeface="Aptos"/>
              </a:defRPr>
            </a:pPr>
            <a:r>
              <a:rPr sz="5400" dirty="0"/>
              <a:t>Closing Blessing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1965960"/>
            <a:ext cx="101498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  <a:defRPr sz="2700" b="0">
                <a:solidFill>
                  <a:srgbClr val="FAFAF7"/>
                </a:solidFill>
                <a:latin typeface="Aptos"/>
              </a:defRPr>
            </a:pPr>
            <a:r>
              <a:rPr sz="4000" dirty="0"/>
              <a:t>“Now the God of peace be with you all. Amen.”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27080" y="6473952"/>
            <a:ext cx="594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400"/>
              </a:spcAft>
              <a:defRPr sz="1100" b="0">
                <a:solidFill>
                  <a:srgbClr val="CFDBE8"/>
                </a:solidFill>
                <a:latin typeface="Aptos"/>
              </a:defRPr>
            </a:pPr>
            <a:r>
              <a:t>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734</Words>
  <Application>Microsoft Office PowerPoint</Application>
  <PresentationFormat>Widescreen</PresentationFormat>
  <Paragraphs>113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Alan Holden</cp:lastModifiedBy>
  <cp:revision>2</cp:revision>
  <dcterms:created xsi:type="dcterms:W3CDTF">2013-01-27T09:14:16Z</dcterms:created>
  <dcterms:modified xsi:type="dcterms:W3CDTF">2026-10-21T16:01:04Z</dcterms:modified>
  <cp:category/>
</cp:coreProperties>
</file>