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85344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CHRISTIAN LIBERTY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Walking in Love When Believers Disagree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14:1–23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01 / 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KEY SCRIPTURE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“Let us therefore follow after the things which make for peace, and things wherewith one may edify another.”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14:19 (KJV)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02 / 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923330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THE CENTRAL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Our freedom in Christ should be governed by love, humility, and concern for the spiritual well-being of others.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03 / 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WHEN CHRISTIANS DISAGREE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We may differ about preferences and traditions. We must not allow secondary matters to damage our fellowship.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Introduction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04 / 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923330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FIVE PRINCIPLES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545122"/>
            <a:ext cx="10287000" cy="3888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1. Welcome one another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2. Live before the Lord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3. Remember the final Judge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4. Protect your brother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5. Pursue peace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05 / 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85344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I. WELCOME ONE ANOTHER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“Him that is weak in the faith receive ye, but not to doubtful disputations.”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015413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 (KJV)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06 / 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923330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DIFFERENT CONVICTIONS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One believer eats all things; another abstains. Neither should despise or condemn the other.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11842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14:2–3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07 / 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85344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WHO IS THE MASTER?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2734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“Who art thou that </a:t>
            </a:r>
            <a:r>
              <a:rPr sz="4000" b="0" dirty="0" err="1">
                <a:solidFill>
                  <a:srgbClr val="F8F9FB"/>
                </a:solidFill>
                <a:latin typeface="Aptos"/>
              </a:rPr>
              <a:t>judgest</a:t>
            </a:r>
            <a:r>
              <a:rPr sz="4000" b="0" dirty="0">
                <a:solidFill>
                  <a:srgbClr val="F8F9FB"/>
                </a:solidFill>
                <a:latin typeface="Aptos"/>
              </a:rPr>
              <a:t> another man’s servant?”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We belong to Christ—not to one another’s opinions.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14:4 (KJV</a:t>
            </a:r>
            <a:r>
              <a:rPr lang="en-US" sz="4000" b="0" dirty="0">
                <a:solidFill>
                  <a:srgbClr val="C2CFDF"/>
                </a:solidFill>
                <a:latin typeface="Aptos"/>
              </a:rPr>
              <a:t>)</a:t>
            </a:r>
            <a:endParaRPr sz="1900" b="0" dirty="0">
              <a:solidFill>
                <a:srgbClr val="C2CFDF"/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08 / 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923330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APPLICATION: WELCOME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7824" y="1801261"/>
            <a:ext cx="10287000" cy="2734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Distinguish biblical commands from personal convictions.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Do not turn preferences into tests of fellowship.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14:1–4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09 / 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II. LIVE BEFORE THE LORD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“Let every man be fully persuaded in his own mind.”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14:5 (KJV)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10 / 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WE BELONG TO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“Whether we live therefore, or die, we are the Lord’s.”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14:8 (KJV)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11 / 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APPLICATION: CONSCIENCE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2298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Can I sincerely thank God for this choice?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Am I acting from faith?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Am I honoring the Lord?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14:5–9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12 / 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III. GOD IS THE FINAL JUDGE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“For we shall all stand before the judgment seat of Christ.”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14:10 (KJV)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13 / 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923330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PERSONAL ACCOUNTABILITY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“So then every one of us shall give account of himself to God.”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14:12 (KJV)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14 / 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85344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APPLICATION: HUMILITY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2734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Examine your own heart before criticizing a fellow believer.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Correct clear sin lovingly; do not condemn mere preferences.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14:10–12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15 / 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IV. DO NOT CAUSE STUMBLING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“No man put a </a:t>
            </a:r>
            <a:r>
              <a:rPr sz="4000" b="0" dirty="0" err="1">
                <a:solidFill>
                  <a:srgbClr val="F8F9FB"/>
                </a:solidFill>
                <a:latin typeface="Aptos"/>
              </a:rPr>
              <a:t>stumblingblock</a:t>
            </a:r>
            <a:r>
              <a:rPr sz="4000" b="0" dirty="0">
                <a:solidFill>
                  <a:srgbClr val="F8F9FB"/>
                </a:solidFill>
                <a:latin typeface="Aptos"/>
              </a:rPr>
              <a:t> or an occasion to fall in his brother’s way.”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14:13 (KJV)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16 / 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LIBERTY GOVERNED BY LOVE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2734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“Destroy not him with thy meat, for whom Christ died.”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Another believer matters more than my preference.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14:15 (KJV)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17 / 24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85344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THE KINGDOM OF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“For the kingdom of God is not meat and drink; but righteousness, and peace, and joy in the Holy Ghost.”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14:17 (KJV)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18 / 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APPLICATION: RESTRAINT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Ask not only, “May I do this?”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Also ask, “Will this help or harm another believer?”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14:13–18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19 / 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85344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V. PURSUE PEACE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“Let us therefore follow after the things which make for peace, and things wherewith one may edify another.”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14:19 (KJV)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20 / 24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923330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BUILD ONE ANOTHER 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Our words should encourage.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Our actions should strengthen.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Our attitudes should promote spiritual growth.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14:19–20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21 / 24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85344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ACT FROM FAITH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“For whatsoever is not of faith is sin.”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Do not violate conscience; instruct it with Scripture.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14:23 (KJV)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22 / 24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886754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INVITATION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Trust Jesus Christ as Savior.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Release judgmental attitudes.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Seek reconciliation.</a:t>
            </a:r>
          </a:p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Choose love over pride.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Response to God’s Word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dirty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23 / 24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A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1792" y="658368"/>
            <a:ext cx="68580" cy="923330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77824" y="621792"/>
            <a:ext cx="10607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5400" b="1" dirty="0">
                <a:solidFill>
                  <a:srgbClr val="E5B95B"/>
                </a:solidFill>
                <a:latin typeface="Aptos"/>
              </a:rPr>
              <a:t>CLOSING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28800"/>
            <a:ext cx="10287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F8F9FB"/>
                </a:solidFill>
                <a:latin typeface="Aptos"/>
              </a:rPr>
              <a:t>Christian maturity is not measured by winning arguments, but by building up the body of Christ in love.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534924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0" dirty="0">
                <a:solidFill>
                  <a:srgbClr val="C2CFDF"/>
                </a:solidFill>
                <a:latin typeface="Aptos"/>
              </a:rPr>
              <a:t>Romans 14:19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6108192"/>
            <a:ext cx="10405872" cy="20116"/>
          </a:xfrm>
          <a:prstGeom prst="rect">
            <a:avLst/>
          </a:prstGeom>
          <a:solidFill>
            <a:srgbClr val="E5B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6281928"/>
            <a:ext cx="914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ROMANS 14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26364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100" b="0">
                <a:solidFill>
                  <a:srgbClr val="C2CFDF"/>
                </a:solidFill>
                <a:latin typeface="Aptos"/>
              </a:rPr>
              <a:t>24 / 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727</Words>
  <Application>Microsoft Office PowerPoint</Application>
  <PresentationFormat>Widescreen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2</cp:revision>
  <dcterms:created xsi:type="dcterms:W3CDTF">2013-01-27T09:14:16Z</dcterms:created>
  <dcterms:modified xsi:type="dcterms:W3CDTF">2026-10-21T15:52:12Z</dcterms:modified>
  <cp:category/>
</cp:coreProperties>
</file>