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39"/>
            <a:ext cx="91440" cy="1754325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Living as Christians in a Fallen World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2309935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723422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13:1–14 | Authority • Love • Holiness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The Central Truth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Because we belong to Jesus Christ, we should live as responsible citizens, loving neighbors, and spiritually alert followers of our Lord.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Key Scripture — Romans 13:14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“But put ye on the Lord Jesus Christ, and make not provision for the flesh, to fulfil the lusts thereof.”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t>Today’s Five Responsibilities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t>1. Respect legitimate authority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t>2. Fulfill civic responsibilities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t>3. Love our neighbors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t>4. Recognize the urgency of the hour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t>5. Put on the Lord Jesus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6382512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CCBDB"/>
                </a:solidFill>
              </a:defRPr>
            </a:pPr>
            <a:r>
              <a:t>ROMANS 13  •  LAKE SAUNDERS BAPTIST CHURCH                                      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I. Respect Legitimate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13:1–4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Romans 13:1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“Let every soul be subject unto the higher powers. For there is no power but of God: the powers that be are ordained of God.”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Authority Has a Purpose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Government should promote order, restrain wrongdoing, and protect communities.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Respect for authority does not mean every ruler or law is righteous.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Our Highest Allegiance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“We ought to obey God rather than men.”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— Acts 5:29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Honor legitimate authority; obey God when commands conflict with His Word.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II. Fulfill Civic Responsibilities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13:5–7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Romans 13:7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“Render therefore to all their dues: tribute to whom tribute is due; custom to whom custom; fear to whom fear; </a:t>
            </a:r>
            <a:r>
              <a:rPr sz="4000" dirty="0" err="1"/>
              <a:t>honour</a:t>
            </a:r>
            <a:r>
              <a:rPr sz="4000" dirty="0"/>
              <a:t> to whom </a:t>
            </a:r>
            <a:r>
              <a:rPr sz="4000" dirty="0" err="1"/>
              <a:t>honour</a:t>
            </a:r>
            <a:r>
              <a:rPr sz="4000" dirty="0"/>
              <a:t>.”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Integrity Beyond Sunday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Pay lawful obligations.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Honor commitments.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Treat public officials respectfully.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Act from conscience, not merely fear of punishment.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III. Love Our Neighbors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13:8–10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Romans 13:8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“Owe no man any thing, but to love one another: for he that loveth another hath fulfilled the law.”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Love Fulfills the Law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Genuine love does not steal, lie, harm, or exploit.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“Love worketh no ill to his </a:t>
            </a:r>
            <a:r>
              <a:rPr sz="4000" dirty="0" err="1"/>
              <a:t>neighbour</a:t>
            </a:r>
            <a:r>
              <a:rPr sz="4000" dirty="0"/>
              <a:t>.” — Romans 13:10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A Question for the Heart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Would the people who know you best describe you as a loving person?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Love is not merely what we say. It is what we do.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IV. Recognize the Urgency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2185309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13:11–12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Romans 13:11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“...now it is high time to awake out of sleep: for now is our salvation nearer than when we believed.”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Wake Up Spiritually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Do not grow comfortable with sin.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Do not neglect prayer or Scripture.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Do not lose concern for the lost.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Live ready for Christ’s return.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Put On the Armor of Light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“The night is far spent, the day is at hand: let us therefore cast off the works of darkness, and let us put on the </a:t>
            </a:r>
            <a:r>
              <a:rPr sz="4000" dirty="0" err="1"/>
              <a:t>armour</a:t>
            </a:r>
            <a:r>
              <a:rPr sz="4000" dirty="0"/>
              <a:t> of light.”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— Romans 13:12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V. Put On the Lord Jesus Christ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Romans 13:13–14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Make No Provision for the Flesh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Avoid habits and situations that feed temptation.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Choose what honors Christ.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Let His Word shape your thoughts and decisions.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Five Take-Home Truths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Respect authority • Fulfill obligations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Love neighbors • Stay spiritually awake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Put on Jesus Christ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Invitation — Respond to Christ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3200" dirty="0"/>
              <a:t>Salvation is not earned through good citizenship or moral conduct.</a:t>
            </a:r>
            <a:endParaRPr lang="en-US" sz="32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32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3200" dirty="0"/>
              <a:t>Turn from sin and trust the crucified and risen Savior.</a:t>
            </a:r>
            <a:endParaRPr lang="en-US" sz="32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32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3200" dirty="0"/>
              <a:t>Believers: surrender every area of life to Him.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91440" cy="91440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85216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700" b="1">
                <a:solidFill>
                  <a:srgbClr val="DDB563"/>
                </a:solidFill>
                <a:latin typeface="Aptos Display"/>
              </a:defRPr>
            </a:pPr>
            <a:r>
              <a:rPr sz="5400" dirty="0"/>
              <a:t>Benediction — Romans 13:14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901952"/>
            <a:ext cx="10287000" cy="22860"/>
          </a:xfrm>
          <a:prstGeom prst="rect">
            <a:avLst/>
          </a:prstGeom>
          <a:solidFill>
            <a:srgbClr val="DDB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212848"/>
            <a:ext cx="1019556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“But put ye on the Lord Jesus Christ, and make not provision for the flesh, to fulfil the lusts thereof.”</a:t>
            </a:r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200"/>
              </a:spcAft>
              <a:defRPr sz="2900">
                <a:solidFill>
                  <a:srgbClr val="F5F7FA"/>
                </a:solidFill>
                <a:latin typeface="Aptos"/>
              </a:defRPr>
            </a:pPr>
            <a:r>
              <a:rPr sz="4000" dirty="0"/>
              <a:t>Go in peace, walking in the light of His truth.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608</Words>
  <Application>Microsoft Office PowerPoint</Application>
  <PresentationFormat>Widescreen</PresentationFormat>
  <Paragraphs>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2026-10-21T15:38:35Z</dcterms:modified>
  <cp:category/>
</cp:coreProperties>
</file>