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 LIVING SACRIFICE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12:1–21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20" y="4133308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The Christian Life Transformed by Grace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8328" y="6295977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01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100" y="2105888"/>
            <a:ext cx="106527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God’s saving grace transforms the way we think, worship, serve, love, and respond to others.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SCRIPTURE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12:1–5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133308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The mercies of God call us to a transformed life.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25135" y="6305121"/>
            <a:ext cx="37417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THE GREAT TRANSITION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1–11: What God has done for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487251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 How we live in response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FIVE MARKS OF A TRANSFORMED LIFE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943408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Surrender • Humility • Genuine Love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423052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Compassion • Overcoming Evil with Good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832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I. A LIFE OF SURRENDER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4263777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Present your bodies as a living sacrifice.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 LIVING SACRIFICE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Our time • Our abilities </a:t>
            </a:r>
            <a:endParaRPr lang="en-US" sz="4800" dirty="0"/>
          </a:p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• Our possessions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Our whole lives belong to God.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32755" y="6305121"/>
            <a:ext cx="37417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RENEW YOUR MIND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620" y="2272070"/>
            <a:ext cx="106527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“Be not conformed to this world: but be ye transformed by the renewing of your mind...”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4716619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12:2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5615" y="6372404"/>
            <a:ext cx="37417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APPLICATION: SURRENDER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54627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What is shaping your thinking?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133308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Begin each day: “Lord, my life belongs to You.”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7182" y="6419088"/>
            <a:ext cx="371287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II. A LIFE OF HUMILITY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12:3–8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20" y="4040671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Think soberly; serve faithfully.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ONE BODY, MANY MEMBERS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“So we, being many, are one body in Christ...”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12:5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832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DIFFERENT GIFTS, ONE PURPOSE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585409"/>
            <a:ext cx="106527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400" dirty="0"/>
              <a:t>Teaching • Serving • Encouraging • Giving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410253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Leading • Showing mercy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832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APPLICATION: 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The question is not whether your gift is impressive.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Are you using what God has given you?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III. A LIFE OF GENUINE LOVE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12:9–13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4058426"/>
            <a:ext cx="106527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“Let love be without dissimulation.” — Romans 12:9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118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LOVE IN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Honor one another • Be patient in trouble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Continue in prayer • Share with those in need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295977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APPLICATION: LOVE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Who needs encouragement, a call, or a visit?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Christian love is more than a feeling.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25135" y="6305121"/>
            <a:ext cx="374173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IV. A LIFE OF COMPASSION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623149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12:14–16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4399518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Bless those who mistreat you.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118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SHARE JOY AND SORROW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“Rejoice with them that do rejoice, and weep with them that weep.”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12:15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295977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APPLICATION: COMPASSION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Sometimes the best ministry is simply being present.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Listen • Pray • Care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8328" y="6295977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V. OVERCOME EVIL WITH GOOD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Romans 12:17–21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Do not repay wrong with wrong.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PURSUE PEACE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“If it be possible, as much as lieth in you, live peaceably with all men.”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12:18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THE FINAL COMMAND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“Be not overcome of evil, but overcome evil with good.”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Romans 12:21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419088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528141"/>
            <a:ext cx="106527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Have you trusted Jesus Christ?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049549"/>
            <a:ext cx="106527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What area of your life needs renewed surrender?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1462" y="6305121"/>
            <a:ext cx="371287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40" y="438912"/>
            <a:ext cx="10652760" cy="41148"/>
          </a:xfrm>
          <a:prstGeom prst="rect">
            <a:avLst/>
          </a:prstGeom>
          <a:solidFill>
            <a:srgbClr val="E2B7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914400"/>
            <a:ext cx="106527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E2B75D"/>
                </a:solidFill>
                <a:latin typeface="Aptos Display"/>
              </a:defRPr>
            </a:pPr>
            <a:r>
              <a:rPr sz="5400" dirty="0"/>
              <a:t>GO AS A LIVING SACRIFICE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Surrender • Serve • Love </a:t>
            </a:r>
            <a:endParaRPr lang="en-US" sz="4800" dirty="0"/>
          </a:p>
          <a:p>
            <a:pPr algn="ctr">
              <a:defRPr sz="3100" b="1">
                <a:solidFill>
                  <a:srgbClr val="F5F6F9"/>
                </a:solidFill>
                <a:latin typeface="Aptos Display"/>
              </a:defRPr>
            </a:pPr>
            <a:r>
              <a:rPr sz="4800" dirty="0"/>
              <a:t>• Show compassion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617720"/>
            <a:ext cx="1065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0">
                <a:solidFill>
                  <a:srgbClr val="B9C7D7"/>
                </a:solidFill>
                <a:latin typeface="Aptos"/>
              </a:defRPr>
            </a:pPr>
            <a:r>
              <a:rPr sz="4000" dirty="0"/>
              <a:t>Overcome evil with good — Romans 12:21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0708" y="6305121"/>
            <a:ext cx="377058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B9C7D7"/>
                </a:solidFill>
              </a:defRPr>
            </a:pPr>
            <a:r>
              <a:rPr dirty="0"/>
              <a:t>ROMANS 12  •  </a:t>
            </a:r>
            <a:r>
              <a:rPr lang="en-US" dirty="0"/>
              <a:t>A LIVING SACRIFICE</a:t>
            </a:r>
            <a:r>
              <a:rPr dirty="0"/>
              <a:t>                                                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676</Words>
  <Application>Microsoft Office PowerPoint</Application>
  <PresentationFormat>Widescreen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2026-10-21T15:29:01Z</dcterms:modified>
  <cp:category/>
</cp:coreProperties>
</file>