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600" dirty="0"/>
              <a:t>TITLE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5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GOD’S FAITHFULNESS TO ISRAEL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397750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The Mystery of His Mercy  |  Romans 11:1–36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600" dirty="0"/>
              <a:t>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“Hath God cast away his people?”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056769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“God forbid.”  — Romans 11:1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600" dirty="0"/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CAN GOD BE TRUSTED?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2767280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Human promises sometimes fail. God always keeps His Word.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FIVE TRUTHS FROM ROMANS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767280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God’s people • God’s purpose • Humility • Israel’s future • Worship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POINT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GOD HAS NOT REJECTED HIS 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Romans 11:1–6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“God hath not cast away his people”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Romans 11:2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ILLUSTRATION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ELIJAH THOUGHT HE WAS ALONE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410712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God had preserved 7,000 who had not bowed to Baal.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GOD IS STILL AT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166480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A small faithful remnant is not evidence that God has failed.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POINT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UNBELIEF HAS NOT DEFEATED GOD’S PURPOSE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Romans 11:7–15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09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SALVATION REACHES THE GENTILES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Through Israel’s stumbling, the Gospel went to the nations.  — Romans 11:11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ILLUSTRATION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JOSEPH AND HIS BROTHERS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410712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“Ye thought evil against me; but God meant it unto good.”  — Genesis 50:20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GOD IS GREATER THAN HUMAN FAILURE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Human rebellion never takes God by surprise.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POINT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GENTILE BELIEVERS MUST REMAIN HUMBLE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Romans 11:16–24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THE OLIVE TREE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307286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“Boast not against the branches.”  — Romans 11:18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ILLUSTRATION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THE GRAFTED BRANCH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410712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The branch depends on the root—not the other way around.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NO ROOM FOR SPIRITUAL PRIDE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325042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We stand by faith and depend entirely on God’s grace.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POINT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GOD’S PURPOSES FOR ISRAEL CONTINUE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Romans 11:25–32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GOD KEEPS HIS COVENANT PROMISES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“For the gifts and calling of God are without repentance.”  — Romans 11:29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TEACHING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THE MYSTERY OF GOD’S MERCY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429000"/>
            <a:ext cx="10149840" cy="1451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Israel’s partial hardening • Gentile inclusion </a:t>
            </a:r>
            <a:endParaRPr lang="en-US" sz="4000" dirty="0"/>
          </a:p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• God’s future faithfulness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TRUST GOD’S TIMING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298408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We may not see the whole plan, but God never forgets His promises.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POINT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GOD’S WISDOM DESERVES OUR WORSHIP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3822191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Romans 11:33–36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“O THE DEPTH OF THE RICHES”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171273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“How unsearchable are his judgments, and his ways past finding out!”  — Romans 11:33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INVITATION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RESPOND TO GOD’S MERCY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135762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Trust Jesus Christ. Rest in His promises. Live with humility and gratitude.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713232"/>
            <a:ext cx="73152" cy="5394960"/>
          </a:xfrm>
          <a:prstGeom prst="rect">
            <a:avLst/>
          </a:prstGeom>
          <a:solidFill>
            <a:srgbClr val="E2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777240"/>
            <a:ext cx="1005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E2B968"/>
                </a:solidFill>
                <a:latin typeface="Aptos Display"/>
              </a:defRPr>
            </a:pPr>
            <a:r>
              <a:rPr sz="3200" dirty="0"/>
              <a:t>BENEDICTION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444752"/>
            <a:ext cx="10378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100" b="1">
                <a:solidFill>
                  <a:srgbClr val="F6F6F1"/>
                </a:solidFill>
                <a:latin typeface="Aptos Display"/>
              </a:defRPr>
            </a:pPr>
            <a:r>
              <a:rPr sz="5400" dirty="0"/>
              <a:t>TO GOD BE THE GLORY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852695"/>
            <a:ext cx="101498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BCCAD6"/>
                </a:solidFill>
                <a:latin typeface="Aptos"/>
              </a:defRPr>
            </a:pPr>
            <a:r>
              <a:rPr sz="4000" dirty="0"/>
              <a:t>“For of him, and through him, and to him, are all things: to whom be glory for ever. Amen.”  — Romans 11:36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2453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2B968"/>
                </a:solidFill>
                <a:latin typeface="Aptos Display"/>
              </a:defRPr>
            </a:pPr>
            <a:r>
              <a:t>ROMANS 11  •  SUNDAY WORSHIP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245352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BCCAD6"/>
                </a:solidFill>
                <a:latin typeface="Aptos"/>
              </a:defRPr>
            </a:pPr>
            <a:r>
              <a:t>24 /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600</Words>
  <Application>Microsoft Office PowerPoint</Application>
  <PresentationFormat>Widescreen</PresentationFormat>
  <Paragraphs>121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2026-10-21T15:09:34Z</dcterms:modified>
  <cp:category/>
</cp:coreProperties>
</file>